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310" r:id="rId47"/>
    <p:sldId id="265" r:id="rId48"/>
    <p:sldId id="339" r:id="rId4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p:scale>
          <a:sx n="120" d="100"/>
          <a:sy n="120" d="100"/>
        </p:scale>
        <p:origin x="336" y="-79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1761</Words>
  <Application>Microsoft Office PowerPoint</Application>
  <PresentationFormat>On-screen Show (4:3)</PresentationFormat>
  <Paragraphs>434</Paragraphs>
  <Slides>48</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450</cp:revision>
  <dcterms:created xsi:type="dcterms:W3CDTF">2013-03-18T12:38:06Z</dcterms:created>
  <dcterms:modified xsi:type="dcterms:W3CDTF">2016-01-28T17:12:14Z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